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9" r:id="rId3"/>
    <p:sldId id="257" r:id="rId4"/>
    <p:sldId id="261" r:id="rId5"/>
    <p:sldId id="262" r:id="rId6"/>
    <p:sldId id="258" r:id="rId7"/>
    <p:sldId id="263" r:id="rId8"/>
    <p:sldId id="264" r:id="rId9"/>
    <p:sldId id="256" r:id="rId10"/>
    <p:sldId id="265" r:id="rId11"/>
    <p:sldId id="260" r:id="rId12"/>
    <p:sldId id="266" r:id="rId13"/>
    <p:sldId id="267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9569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82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510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523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64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658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144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144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72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144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8642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6641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6048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208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5415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1324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456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273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8271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1303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2661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983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907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97106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3019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596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A0457689-BBA4-444B-AC46-ABAD228F7212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21/10/2020</a:t>
            </a:fld>
            <a:endParaRPr lang="fr-FR" sz="1200" b="0" strike="noStrike" spc="-1" dirty="0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r-FR" sz="2400" b="0" strike="noStrike" spc="-1" dirty="0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8BBCF17-AAE3-4814-B7DB-2B312DFD2CD6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 dirty="0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  <p:extLst>
      <p:ext uri="{BB962C8B-B14F-4D97-AF65-F5344CB8AC3E}">
        <p14:creationId xmlns:p14="http://schemas.microsoft.com/office/powerpoint/2010/main" val="344615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B928F7B-C995-4F5B-B3A4-460EF846DF93}" type="datetimeFigureOut">
              <a:rPr lang="fr-FR" smtClean="0"/>
              <a:t>21/10/2020</a:t>
            </a:fld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0131831-E5AF-4847-A2A7-8FD790DCF9A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7634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344771" y="792542"/>
            <a:ext cx="9143640" cy="4469760"/>
          </a:xfrm>
          <a:prstGeom prst="rect">
            <a:avLst/>
          </a:prstGeom>
          <a:solidFill>
            <a:srgbClr val="DEEBF7">
              <a:alpha val="50196"/>
            </a:srgbClr>
          </a:solidFill>
          <a:ln>
            <a:noFill/>
          </a:ln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sng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DejaVu Sans"/>
              </a:rPr>
              <a:t>Chapitre 1 : </a:t>
            </a:r>
            <a:b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b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fr-FR" sz="6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DejaVu Sans"/>
              </a:rPr>
              <a:t>Reconstituer et comprendre les variations climatiques passées</a:t>
            </a:r>
            <a:endParaRPr kumimoji="0" lang="fr-FR" sz="6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F50EEB-7DA3-4F75-826C-E183A7554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863"/>
          </a:xfrm>
        </p:spPr>
        <p:txBody>
          <a:bodyPr>
            <a:normAutofit fontScale="90000"/>
          </a:bodyPr>
          <a:lstStyle/>
          <a:p>
            <a:r>
              <a:rPr lang="fr-FR" u="sng" dirty="0"/>
              <a:t>document 1</a:t>
            </a:r>
            <a:r>
              <a:rPr lang="fr-FR" dirty="0"/>
              <a:t> : L’évolution de la T°C mondiale depuis 1850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7DD1268-8DF9-4878-947D-925A3EE40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77" y="1432874"/>
            <a:ext cx="9739846" cy="5060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914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87D1AF-AB3D-4211-AC29-04F073A99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51" y="1401419"/>
            <a:ext cx="10515600" cy="53764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b="1" u="sng" dirty="0"/>
              <a:t>Je comprends le graphique</a:t>
            </a:r>
            <a:r>
              <a:rPr lang="fr-FR" sz="2800" b="1" dirty="0"/>
              <a:t>:</a:t>
            </a:r>
          </a:p>
          <a:p>
            <a:r>
              <a:rPr lang="fr-FR" sz="2800" b="1" dirty="0"/>
              <a:t>L’abscisse 0 correspond à la moyenne mesurée au sol sur la période 1961-1990, soit 14°C.</a:t>
            </a:r>
          </a:p>
          <a:p>
            <a:r>
              <a:rPr lang="fr-FR" sz="2800" b="1" dirty="0"/>
              <a:t>Les histogrammes correspondent à l’écart de température qui existe entre cette moyenne au sol et la T°C de l’air.</a:t>
            </a:r>
          </a:p>
          <a:p>
            <a:endParaRPr lang="fr-FR" sz="24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0F9AF6-5FE1-4999-B254-F18E68114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81" y="310237"/>
            <a:ext cx="4379673" cy="239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0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E4148-38C2-48DB-8496-A6C0CADE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6BB540-5119-4B75-906E-BA64475AA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b="1" u="sng" dirty="0"/>
              <a:t>J’analyse le graphique</a:t>
            </a:r>
          </a:p>
          <a:p>
            <a:r>
              <a:rPr lang="fr-FR" sz="2400" b="1" dirty="0"/>
              <a:t>On constate que de 1850 à 1940, l ’atmopshère était plus frais que le sol, avec un écart d’environ -0,4 °C.</a:t>
            </a:r>
          </a:p>
          <a:p>
            <a:r>
              <a:rPr lang="fr-FR" sz="2400" b="1" dirty="0"/>
              <a:t>Puis, entre 1940 et 1980, les deux moyennes sont presque à l’équilibre.</a:t>
            </a:r>
          </a:p>
          <a:p>
            <a:r>
              <a:rPr lang="fr-FR" sz="2400" b="1" dirty="0"/>
              <a:t>Enfin, à partir de 1980, la température de l’atmosphère est de plus en plus chaude avec un écart par rapport au sol qui ne cesse d’augmenter.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25540A-30B2-49FE-9053-8B1AB5742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080" y="298537"/>
            <a:ext cx="437730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03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E9CA2A-C614-4458-9058-5490DB809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/>
              <a:t>Doc 2</a:t>
            </a:r>
            <a:r>
              <a:rPr lang="fr-FR" dirty="0"/>
              <a:t>: Evolution de la proportion de CO2 dans l’atmosphère depuis l’an 900 </a:t>
            </a:r>
            <a:r>
              <a:rPr lang="fr-FR" sz="2800" dirty="0"/>
              <a:t>(en ppm)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9793A40-639B-4DB3-9E6B-2B324750E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43" y="1541386"/>
            <a:ext cx="9270637" cy="5267123"/>
          </a:xfrm>
        </p:spPr>
      </p:pic>
    </p:spTree>
    <p:extLst>
      <p:ext uri="{BB962C8B-B14F-4D97-AF65-F5344CB8AC3E}">
        <p14:creationId xmlns:p14="http://schemas.microsoft.com/office/powerpoint/2010/main" val="120703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DA074-E54E-4777-B698-DAA04EE32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6DB992-4334-4FB9-A23D-5A91E907B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/>
              <a:t>Avant 1958, la proportion de CO2 atmosphérique a été obtenu en analysant les bulles d’air dans les glaces. Après 1958, les mesures ont été faites, dans les glaces mais aussi directement dans l’atmosphère.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EF075B-71C7-4D31-A622-1896A6965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863" y="265178"/>
            <a:ext cx="3945571" cy="226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7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58CF6-89D0-490C-9C94-9D398588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B6B182-53ED-4B69-BBBB-99D87B9BA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b="1" dirty="0"/>
              <a:t>On constate que depuis 1800, le taux de CO2 ne cesse d’augmenter. Les mesures dans les glaces et dans l’atmosphère montrent le même phénomène.</a:t>
            </a:r>
          </a:p>
          <a:p>
            <a:r>
              <a:rPr lang="fr-FR" sz="2400" b="1" dirty="0"/>
              <a:t>Les résultats identiques faites aux 2 Pôles montrent que la situation est mondiale</a:t>
            </a:r>
            <a:r>
              <a:rPr lang="fr-FR"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F87FF5-6BE6-4857-A7E2-89AC0B1D8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654" y="378074"/>
            <a:ext cx="3944454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3948B1-49B8-445B-B05A-A22F19521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Doc3: Les principaux gaz à effet de serre (GES)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2C74656-C176-49BB-A54E-42A223F6F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" t="9842" r="2130" b="2736"/>
          <a:stretch/>
        </p:blipFill>
        <p:spPr>
          <a:xfrm>
            <a:off x="895546" y="2281287"/>
            <a:ext cx="9671901" cy="4260915"/>
          </a:xfrm>
        </p:spPr>
      </p:pic>
    </p:spTree>
    <p:extLst>
      <p:ext uri="{BB962C8B-B14F-4D97-AF65-F5344CB8AC3E}">
        <p14:creationId xmlns:p14="http://schemas.microsoft.com/office/powerpoint/2010/main" val="2826638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536F0-B9B7-4135-8A9C-CA48FA5B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CE3421-329E-4197-AF7C-698D01F8F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1901776"/>
            <a:ext cx="10554574" cy="3636511"/>
          </a:xfrm>
        </p:spPr>
        <p:txBody>
          <a:bodyPr>
            <a:normAutofit/>
          </a:bodyPr>
          <a:lstStyle/>
          <a:p>
            <a:r>
              <a:rPr lang="fr-FR" sz="2800" b="1" dirty="0"/>
              <a:t>Sur ce tableau, on constate que les activités humaines dégagent des GES qui contribuent à l’augmentation de la température atmosphérique.</a:t>
            </a:r>
          </a:p>
        </p:txBody>
      </p:sp>
    </p:spTree>
    <p:extLst>
      <p:ext uri="{BB962C8B-B14F-4D97-AF65-F5344CB8AC3E}">
        <p14:creationId xmlns:p14="http://schemas.microsoft.com/office/powerpoint/2010/main" val="1302579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31B99E-B429-4B23-885F-457273851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Doc 4: modélisation des impacts des forçages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B79CF8D-FCE7-4CE6-A078-0CFA56B11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2" b="3979"/>
          <a:stretch/>
        </p:blipFill>
        <p:spPr>
          <a:xfrm>
            <a:off x="5334785" y="817612"/>
            <a:ext cx="6646682" cy="595083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0746F4-AA04-49B1-8CAB-93608E356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64448">
            <a:off x="1012309" y="2251370"/>
            <a:ext cx="3522892" cy="405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05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1830FD-4E47-47F5-B83A-FCCCCFDF6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D4AF16-DC35-4B6F-880D-2E4FBF2B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24" y="1986617"/>
            <a:ext cx="10554574" cy="3636511"/>
          </a:xfrm>
        </p:spPr>
        <p:txBody>
          <a:bodyPr>
            <a:normAutofit/>
          </a:bodyPr>
          <a:lstStyle/>
          <a:p>
            <a:r>
              <a:rPr lang="fr-FR" sz="2400" b="1" dirty="0"/>
              <a:t>On constate qu’en prenant seulement en compte les forçages naturels, la température moyenne reste stable au cours du temps.</a:t>
            </a:r>
          </a:p>
          <a:p>
            <a:pPr marL="0" indent="0">
              <a:buNone/>
            </a:pPr>
            <a:endParaRPr lang="fr-FR" sz="2800" b="1" dirty="0"/>
          </a:p>
          <a:p>
            <a:r>
              <a:rPr lang="fr-FR" sz="2400" b="1" dirty="0"/>
              <a:t>Par contre, on constate que la simulation intégrant les forçages naturels et anthropiques montre une augmentation importante de la température, conforme à celle qui a lieu actuellement.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DC63CA-0B29-4ADB-A3A9-31790CBB6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183" y="63798"/>
            <a:ext cx="2610763" cy="234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5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E4E64-488F-4ECC-85FC-D96B1B4B5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C4875B-5CB6-46CD-B421-317D70B05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u="sng" dirty="0"/>
              <a:t>Pour conclure: on peut dire que la température globale augmente très rapidement depuis les années 1900 et cela est dû aux activités anthropiques. </a:t>
            </a:r>
          </a:p>
        </p:txBody>
      </p:sp>
    </p:spTree>
    <p:extLst>
      <p:ext uri="{BB962C8B-B14F-4D97-AF65-F5344CB8AC3E}">
        <p14:creationId xmlns:p14="http://schemas.microsoft.com/office/powerpoint/2010/main" val="177827658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is">
  <a:themeElements>
    <a:clrScheme name="Conc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onci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nc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358</Words>
  <Application>Microsoft Office PowerPoint</Application>
  <PresentationFormat>Grand écran</PresentationFormat>
  <Paragraphs>20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Wingdings 2</vt:lpstr>
      <vt:lpstr>Office Theme</vt:lpstr>
      <vt:lpstr>Concis</vt:lpstr>
      <vt:lpstr>Présentation PowerPoint</vt:lpstr>
      <vt:lpstr>document 1 : L’évolution de la T°C mondiale depuis 1850</vt:lpstr>
      <vt:lpstr>Présentation PowerPoint</vt:lpstr>
      <vt:lpstr>Présentation PowerPoint</vt:lpstr>
      <vt:lpstr>Doc 2: Evolution de la proportion de CO2 dans l’atmosphère depuis l’an 900 (en ppm)</vt:lpstr>
      <vt:lpstr>Présentation PowerPoint</vt:lpstr>
      <vt:lpstr>Présentation PowerPoint</vt:lpstr>
      <vt:lpstr>Doc3: Les principaux gaz à effet de serre (GES)</vt:lpstr>
      <vt:lpstr>Présentation PowerPoint</vt:lpstr>
      <vt:lpstr>Doc 4: modélisation des impacts des forçages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BENOIT</dc:creator>
  <cp:lastModifiedBy>sandrine agostini</cp:lastModifiedBy>
  <cp:revision>9</cp:revision>
  <dcterms:created xsi:type="dcterms:W3CDTF">2020-08-27T15:25:18Z</dcterms:created>
  <dcterms:modified xsi:type="dcterms:W3CDTF">2020-10-21T16:53:29Z</dcterms:modified>
</cp:coreProperties>
</file>